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61" r:id="rId4"/>
    <p:sldId id="258" r:id="rId5"/>
    <p:sldId id="259" r:id="rId6"/>
    <p:sldId id="262"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3" d="100"/>
          <a:sy n="63" d="100"/>
        </p:scale>
        <p:origin x="-1374" y="-96"/>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95" name="Group 94"/>
          <p:cNvGrpSpPr/>
          <p:nvPr/>
        </p:nvGrpSpPr>
        <p:grpSpPr>
          <a:xfrm>
            <a:off x="0" y="-30477"/>
            <a:ext cx="9067800" cy="6889273"/>
            <a:chOff x="0" y="-30477"/>
            <a:chExt cx="9067800" cy="6889273"/>
          </a:xfrm>
        </p:grpSpPr>
        <p:cxnSp>
          <p:nvCxnSpPr>
            <p:cNvPr id="110" name="Straight Connector 109"/>
            <p:cNvCxnSpPr/>
            <p:nvPr/>
          </p:nvCxnSpPr>
          <p:spPr>
            <a:xfrm rot="16200000" flipH="1">
              <a:off x="-14478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7" name="Straight Connector 176"/>
            <p:cNvCxnSpPr/>
            <p:nvPr/>
          </p:nvCxnSpPr>
          <p:spPr>
            <a:xfrm rot="16200000" flipH="1">
              <a:off x="-16383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8" name="Straight Connector 177"/>
            <p:cNvCxnSpPr/>
            <p:nvPr/>
          </p:nvCxnSpPr>
          <p:spPr>
            <a:xfrm rot="5400000">
              <a:off x="-14859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1" name="Straight Connector 180"/>
            <p:cNvCxnSpPr/>
            <p:nvPr/>
          </p:nvCxnSpPr>
          <p:spPr>
            <a:xfrm rot="5400000">
              <a:off x="-3238500" y="3314700"/>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82" name="Straight Connector 181"/>
            <p:cNvCxnSpPr/>
            <p:nvPr/>
          </p:nvCxnSpPr>
          <p:spPr>
            <a:xfrm rot="16200000" flipH="1">
              <a:off x="-3314700" y="3314700"/>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3" name="Straight Connector 182"/>
            <p:cNvCxnSpPr/>
            <p:nvPr/>
          </p:nvCxnSpPr>
          <p:spPr>
            <a:xfrm rot="16200000" flipH="1">
              <a:off x="-1371600" y="2971800"/>
              <a:ext cx="6858000" cy="9144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84" name="Straight Connector 183"/>
            <p:cNvCxnSpPr/>
            <p:nvPr/>
          </p:nvCxnSpPr>
          <p:spPr>
            <a:xfrm rot="16200000" flipH="1">
              <a:off x="-2819400" y="3200400"/>
              <a:ext cx="6858000"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185" name="Straight Connector 184"/>
            <p:cNvCxnSpPr/>
            <p:nvPr/>
          </p:nvCxnSpPr>
          <p:spPr>
            <a:xfrm rot="5400000">
              <a:off x="-2705099" y="3238500"/>
              <a:ext cx="6858000"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86" name="Straight Connector 185"/>
            <p:cNvCxnSpPr/>
            <p:nvPr/>
          </p:nvCxnSpPr>
          <p:spPr>
            <a:xfrm rot="16200000" flipH="1">
              <a:off x="-2133600" y="3200400"/>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187" name="Straight Connector 186"/>
            <p:cNvCxnSpPr/>
            <p:nvPr/>
          </p:nvCxnSpPr>
          <p:spPr>
            <a:xfrm rot="16200000" flipH="1">
              <a:off x="-31242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8" name="Straight Connector 187"/>
            <p:cNvCxnSpPr/>
            <p:nvPr/>
          </p:nvCxnSpPr>
          <p:spPr>
            <a:xfrm rot="16200000" flipH="1">
              <a:off x="-1828799" y="3352799"/>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189" name="Straight Connector 188"/>
            <p:cNvCxnSpPr/>
            <p:nvPr/>
          </p:nvCxnSpPr>
          <p:spPr>
            <a:xfrm rot="16200000" flipH="1">
              <a:off x="-28194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190" name="Straight Connector 189"/>
            <p:cNvCxnSpPr/>
            <p:nvPr/>
          </p:nvCxnSpPr>
          <p:spPr>
            <a:xfrm rot="16200000" flipH="1">
              <a:off x="-2438400" y="3124200"/>
              <a:ext cx="6858000" cy="609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65" name="Straight Connector 164"/>
            <p:cNvCxnSpPr/>
            <p:nvPr/>
          </p:nvCxnSpPr>
          <p:spPr>
            <a:xfrm rot="5400000">
              <a:off x="-1731645" y="2722245"/>
              <a:ext cx="6858000"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166" name="Straight Connector 165"/>
            <p:cNvCxnSpPr/>
            <p:nvPr/>
          </p:nvCxnSpPr>
          <p:spPr>
            <a:xfrm rot="5400000">
              <a:off x="-1142048" y="3277552"/>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169" name="Straight Connector 168"/>
            <p:cNvCxnSpPr/>
            <p:nvPr/>
          </p:nvCxnSpPr>
          <p:spPr>
            <a:xfrm rot="5400000">
              <a:off x="-9144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3" name="Straight Connector 172"/>
            <p:cNvCxnSpPr/>
            <p:nvPr/>
          </p:nvCxnSpPr>
          <p:spPr>
            <a:xfrm rot="5400000">
              <a:off x="-1855470" y="3227070"/>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21" name="Straight Connector 120"/>
            <p:cNvCxnSpPr/>
            <p:nvPr/>
          </p:nvCxnSpPr>
          <p:spPr>
            <a:xfrm rot="16200000" flipH="1">
              <a:off x="-2643187" y="3252788"/>
              <a:ext cx="6858000"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145" name="Straight Connector 144"/>
            <p:cNvCxnSpPr/>
            <p:nvPr/>
          </p:nvCxnSpPr>
          <p:spPr>
            <a:xfrm rot="16200000" flipH="1">
              <a:off x="-1954530" y="3326130"/>
              <a:ext cx="6858000" cy="20574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p:cNvCxnSpPr/>
            <p:nvPr/>
          </p:nvCxnSpPr>
          <p:spPr>
            <a:xfrm rot="16200000" flipH="1">
              <a:off x="-23622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9" name="Straight Connector 208"/>
            <p:cNvCxnSpPr/>
            <p:nvPr/>
          </p:nvCxnSpPr>
          <p:spPr>
            <a:xfrm rot="16200000" flipH="1">
              <a:off x="-21336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10" name="Straight Connector 209"/>
            <p:cNvCxnSpPr/>
            <p:nvPr/>
          </p:nvCxnSpPr>
          <p:spPr>
            <a:xfrm rot="16200000" flipH="1">
              <a:off x="10668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1" name="Straight Connector 210"/>
            <p:cNvCxnSpPr/>
            <p:nvPr/>
          </p:nvCxnSpPr>
          <p:spPr>
            <a:xfrm rot="16200000" flipH="1">
              <a:off x="8763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2" name="Straight Connector 211"/>
            <p:cNvCxnSpPr/>
            <p:nvPr/>
          </p:nvCxnSpPr>
          <p:spPr>
            <a:xfrm rot="5400000">
              <a:off x="1028700" y="3238500"/>
              <a:ext cx="6858000" cy="3810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13" name="Straight Connector 212"/>
            <p:cNvCxnSpPr/>
            <p:nvPr/>
          </p:nvCxnSpPr>
          <p:spPr>
            <a:xfrm rot="5400000">
              <a:off x="-723900" y="3314700"/>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14" name="Straight Connector 213"/>
            <p:cNvCxnSpPr/>
            <p:nvPr/>
          </p:nvCxnSpPr>
          <p:spPr>
            <a:xfrm rot="16200000" flipH="1">
              <a:off x="-800100" y="3314700"/>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5" name="Straight Connector 214"/>
            <p:cNvCxnSpPr/>
            <p:nvPr/>
          </p:nvCxnSpPr>
          <p:spPr>
            <a:xfrm rot="5400000">
              <a:off x="-152400" y="3429000"/>
              <a:ext cx="6858000"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16" name="Straight Connector 215"/>
            <p:cNvCxnSpPr/>
            <p:nvPr/>
          </p:nvCxnSpPr>
          <p:spPr>
            <a:xfrm rot="16200000" flipH="1">
              <a:off x="-304800" y="3200400"/>
              <a:ext cx="6858000" cy="4572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17" name="Straight Connector 216"/>
            <p:cNvCxnSpPr/>
            <p:nvPr/>
          </p:nvCxnSpPr>
          <p:spPr>
            <a:xfrm rot="5400000">
              <a:off x="-190499" y="3238500"/>
              <a:ext cx="6858000" cy="3810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18" name="Straight Connector 217"/>
            <p:cNvCxnSpPr/>
            <p:nvPr/>
          </p:nvCxnSpPr>
          <p:spPr>
            <a:xfrm rot="16200000" flipH="1">
              <a:off x="381000" y="3200400"/>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19" name="Straight Connector 218"/>
            <p:cNvCxnSpPr/>
            <p:nvPr/>
          </p:nvCxnSpPr>
          <p:spPr>
            <a:xfrm rot="16200000" flipH="1">
              <a:off x="-6096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0" name="Straight Connector 219"/>
            <p:cNvCxnSpPr/>
            <p:nvPr/>
          </p:nvCxnSpPr>
          <p:spPr>
            <a:xfrm rot="16200000" flipH="1">
              <a:off x="685801" y="3352799"/>
              <a:ext cx="6858000" cy="152401"/>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21" name="Straight Connector 220"/>
            <p:cNvCxnSpPr/>
            <p:nvPr/>
          </p:nvCxnSpPr>
          <p:spPr>
            <a:xfrm rot="16200000" flipH="1">
              <a:off x="-3048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22" name="Straight Connector 221"/>
            <p:cNvCxnSpPr/>
            <p:nvPr/>
          </p:nvCxnSpPr>
          <p:spPr>
            <a:xfrm rot="5400000">
              <a:off x="-1028700" y="3314700"/>
              <a:ext cx="6858000"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23" name="Straight Connector 222"/>
            <p:cNvCxnSpPr/>
            <p:nvPr/>
          </p:nvCxnSpPr>
          <p:spPr>
            <a:xfrm rot="5400000">
              <a:off x="782955" y="2722245"/>
              <a:ext cx="6858000"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224" name="Straight Connector 223"/>
            <p:cNvCxnSpPr/>
            <p:nvPr/>
          </p:nvCxnSpPr>
          <p:spPr>
            <a:xfrm rot="5400000">
              <a:off x="1372552" y="3277552"/>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25" name="Straight Connector 224"/>
            <p:cNvCxnSpPr/>
            <p:nvPr/>
          </p:nvCxnSpPr>
          <p:spPr>
            <a:xfrm rot="5400000">
              <a:off x="16002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6" name="Straight Connector 225"/>
            <p:cNvCxnSpPr/>
            <p:nvPr/>
          </p:nvCxnSpPr>
          <p:spPr>
            <a:xfrm rot="5400000">
              <a:off x="659130" y="3227070"/>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27" name="Straight Connector 226"/>
            <p:cNvCxnSpPr/>
            <p:nvPr/>
          </p:nvCxnSpPr>
          <p:spPr>
            <a:xfrm rot="16200000" flipH="1">
              <a:off x="-128587" y="3252788"/>
              <a:ext cx="6858000"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228" name="Straight Connector 227"/>
            <p:cNvCxnSpPr/>
            <p:nvPr/>
          </p:nvCxnSpPr>
          <p:spPr>
            <a:xfrm rot="16200000" flipH="1">
              <a:off x="560070" y="3326130"/>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9" name="Straight Connector 228"/>
            <p:cNvCxnSpPr/>
            <p:nvPr/>
          </p:nvCxnSpPr>
          <p:spPr>
            <a:xfrm rot="16200000" flipH="1">
              <a:off x="1524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0" name="Straight Connector 229"/>
            <p:cNvCxnSpPr/>
            <p:nvPr/>
          </p:nvCxnSpPr>
          <p:spPr>
            <a:xfrm rot="16200000" flipH="1">
              <a:off x="3810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37" name="Straight Connector 236"/>
            <p:cNvCxnSpPr/>
            <p:nvPr/>
          </p:nvCxnSpPr>
          <p:spPr>
            <a:xfrm rot="16200000" flipH="1">
              <a:off x="2743200" y="3352801"/>
              <a:ext cx="6858000" cy="1524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38" name="Straight Connector 237"/>
            <p:cNvCxnSpPr/>
            <p:nvPr/>
          </p:nvCxnSpPr>
          <p:spPr>
            <a:xfrm rot="16200000" flipH="1">
              <a:off x="2095501" y="3238501"/>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9" name="Straight Connector 238"/>
            <p:cNvCxnSpPr/>
            <p:nvPr/>
          </p:nvCxnSpPr>
          <p:spPr>
            <a:xfrm rot="5400000">
              <a:off x="2705100" y="3238501"/>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0" name="Straight Connector 239"/>
            <p:cNvCxnSpPr/>
            <p:nvPr/>
          </p:nvCxnSpPr>
          <p:spPr>
            <a:xfrm rot="5400000">
              <a:off x="1828801" y="3276600"/>
              <a:ext cx="6857999" cy="3048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41" name="Straight Connector 240"/>
            <p:cNvCxnSpPr/>
            <p:nvPr/>
          </p:nvCxnSpPr>
          <p:spPr>
            <a:xfrm rot="16200000" flipH="1">
              <a:off x="1066800" y="3200402"/>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42" name="Straight Connector 241"/>
            <p:cNvCxnSpPr/>
            <p:nvPr/>
          </p:nvCxnSpPr>
          <p:spPr>
            <a:xfrm rot="16200000" flipH="1">
              <a:off x="2362201" y="3352800"/>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243" name="Straight Connector 242"/>
            <p:cNvCxnSpPr/>
            <p:nvPr/>
          </p:nvCxnSpPr>
          <p:spPr>
            <a:xfrm rot="5400000">
              <a:off x="2646045" y="2722246"/>
              <a:ext cx="6858000" cy="1413510"/>
            </a:xfrm>
            <a:prstGeom prst="line">
              <a:avLst/>
            </a:prstGeom>
            <a:ln>
              <a:solidFill>
                <a:schemeClr val="accent1">
                  <a:alpha val="56000"/>
                </a:schemeClr>
              </a:solidFill>
            </a:ln>
          </p:spPr>
          <p:style>
            <a:lnRef idx="1">
              <a:schemeClr val="accent1"/>
            </a:lnRef>
            <a:fillRef idx="0">
              <a:schemeClr val="accent1"/>
            </a:fillRef>
            <a:effectRef idx="0">
              <a:schemeClr val="accent1"/>
            </a:effectRef>
            <a:fontRef idx="minor">
              <a:schemeClr val="tx1"/>
            </a:fontRef>
          </p:style>
        </p:cxnSp>
        <p:cxnSp>
          <p:nvCxnSpPr>
            <p:cNvPr id="244" name="Straight Connector 243"/>
            <p:cNvCxnSpPr/>
            <p:nvPr/>
          </p:nvCxnSpPr>
          <p:spPr>
            <a:xfrm rot="5400000">
              <a:off x="3048952" y="3277553"/>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45" name="Straight Connector 244"/>
            <p:cNvCxnSpPr/>
            <p:nvPr/>
          </p:nvCxnSpPr>
          <p:spPr>
            <a:xfrm rot="5400000">
              <a:off x="2895600" y="3276601"/>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6" name="Straight Connector 245"/>
            <p:cNvCxnSpPr/>
            <p:nvPr/>
          </p:nvCxnSpPr>
          <p:spPr>
            <a:xfrm rot="5400000">
              <a:off x="2388870" y="3227071"/>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47" name="Straight Connector 246"/>
            <p:cNvCxnSpPr/>
            <p:nvPr/>
          </p:nvCxnSpPr>
          <p:spPr>
            <a:xfrm rot="16200000" flipH="1">
              <a:off x="2236470" y="3326131"/>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8" name="Straight Connector 247"/>
            <p:cNvCxnSpPr/>
            <p:nvPr/>
          </p:nvCxnSpPr>
          <p:spPr>
            <a:xfrm rot="16200000" flipH="1">
              <a:off x="1752600" y="3352801"/>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9" name="Straight Connector 248"/>
            <p:cNvCxnSpPr/>
            <p:nvPr/>
          </p:nvCxnSpPr>
          <p:spPr>
            <a:xfrm rot="16200000" flipH="1">
              <a:off x="19812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50" name="Straight Connector 249"/>
            <p:cNvCxnSpPr/>
            <p:nvPr/>
          </p:nvCxnSpPr>
          <p:spPr>
            <a:xfrm rot="5400000">
              <a:off x="3467100" y="3314701"/>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51" name="Straight Connector 250"/>
            <p:cNvCxnSpPr/>
            <p:nvPr/>
          </p:nvCxnSpPr>
          <p:spPr>
            <a:xfrm rot="16200000" flipH="1">
              <a:off x="3467099" y="3314701"/>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2" name="Straight Connector 251"/>
            <p:cNvCxnSpPr/>
            <p:nvPr/>
          </p:nvCxnSpPr>
          <p:spPr>
            <a:xfrm rot="5400000">
              <a:off x="4038600" y="3429001"/>
              <a:ext cx="6858000"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53" name="Straight Connector 252"/>
            <p:cNvCxnSpPr/>
            <p:nvPr/>
          </p:nvCxnSpPr>
          <p:spPr>
            <a:xfrm rot="16200000" flipH="1">
              <a:off x="3886200" y="3200401"/>
              <a:ext cx="6858000"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254" name="Straight Connector 253"/>
            <p:cNvCxnSpPr/>
            <p:nvPr/>
          </p:nvCxnSpPr>
          <p:spPr>
            <a:xfrm rot="5400000">
              <a:off x="4000501" y="3238501"/>
              <a:ext cx="6858000"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55" name="Straight Connector 254"/>
            <p:cNvCxnSpPr/>
            <p:nvPr/>
          </p:nvCxnSpPr>
          <p:spPr>
            <a:xfrm rot="16200000" flipH="1">
              <a:off x="4572000" y="3200401"/>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57" name="Straight Connector 256"/>
            <p:cNvCxnSpPr/>
            <p:nvPr/>
          </p:nvCxnSpPr>
          <p:spPr>
            <a:xfrm rot="16200000" flipH="1">
              <a:off x="37338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58" name="Straight Connector 257"/>
            <p:cNvCxnSpPr/>
            <p:nvPr/>
          </p:nvCxnSpPr>
          <p:spPr>
            <a:xfrm rot="5400000">
              <a:off x="3619500" y="3314700"/>
              <a:ext cx="6858000"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59" name="Straight Connector 258"/>
            <p:cNvCxnSpPr/>
            <p:nvPr/>
          </p:nvCxnSpPr>
          <p:spPr>
            <a:xfrm rot="16200000" flipH="1">
              <a:off x="4214813" y="3252788"/>
              <a:ext cx="6858000"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260" name="Straight Connector 259"/>
            <p:cNvCxnSpPr/>
            <p:nvPr/>
          </p:nvCxnSpPr>
          <p:spPr>
            <a:xfrm rot="16200000" flipH="1">
              <a:off x="4751070" y="3326131"/>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1" name="Straight Connector 260"/>
            <p:cNvCxnSpPr/>
            <p:nvPr/>
          </p:nvCxnSpPr>
          <p:spPr>
            <a:xfrm rot="16200000" flipH="1">
              <a:off x="4343400" y="3352801"/>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2" name="Straight Connector 261"/>
            <p:cNvCxnSpPr/>
            <p:nvPr/>
          </p:nvCxnSpPr>
          <p:spPr>
            <a:xfrm rot="16200000" flipH="1">
              <a:off x="4572000" y="3352801"/>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64" name="Straight Connector 263"/>
            <p:cNvCxnSpPr/>
            <p:nvPr/>
          </p:nvCxnSpPr>
          <p:spPr>
            <a:xfrm rot="16200000" flipH="1">
              <a:off x="5257800" y="3352802"/>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5" name="Straight Connector 264"/>
            <p:cNvCxnSpPr/>
            <p:nvPr/>
          </p:nvCxnSpPr>
          <p:spPr>
            <a:xfrm rot="16200000" flipH="1">
              <a:off x="5067300" y="3238502"/>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6" name="Straight Connector 265"/>
            <p:cNvCxnSpPr/>
            <p:nvPr/>
          </p:nvCxnSpPr>
          <p:spPr>
            <a:xfrm rot="5400000">
              <a:off x="5219700" y="3238502"/>
              <a:ext cx="6858000" cy="3810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67" name="Straight Connector 266"/>
            <p:cNvCxnSpPr/>
            <p:nvPr/>
          </p:nvCxnSpPr>
          <p:spPr>
            <a:xfrm rot="16200000" flipH="1">
              <a:off x="4876801" y="3352801"/>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268" name="Straight Connector 267"/>
            <p:cNvCxnSpPr/>
            <p:nvPr/>
          </p:nvCxnSpPr>
          <p:spPr>
            <a:xfrm rot="5400000">
              <a:off x="5527994" y="3318196"/>
              <a:ext cx="6888479" cy="191133"/>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70" name="Straight Connector 269"/>
            <p:cNvCxnSpPr/>
            <p:nvPr/>
          </p:nvCxnSpPr>
          <p:spPr>
            <a:xfrm rot="5400000">
              <a:off x="4850130" y="3227072"/>
              <a:ext cx="6858000" cy="40386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71" name="Straight Connector 270"/>
            <p:cNvCxnSpPr/>
            <p:nvPr/>
          </p:nvCxnSpPr>
          <p:spPr>
            <a:xfrm rot="16200000" flipH="1">
              <a:off x="4751070" y="3326132"/>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8" name="Straight Connector 277"/>
            <p:cNvCxnSpPr/>
            <p:nvPr/>
          </p:nvCxnSpPr>
          <p:spPr>
            <a:xfrm rot="5400000">
              <a:off x="5562599" y="3429001"/>
              <a:ext cx="6858002" cy="1588"/>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3" name="Straight Connector 282"/>
            <p:cNvCxnSpPr/>
            <p:nvPr/>
          </p:nvCxnSpPr>
          <p:spPr>
            <a:xfrm rot="5400000">
              <a:off x="2552700" y="3390900"/>
              <a:ext cx="6858000" cy="76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89" name="Straight Connector 288"/>
            <p:cNvCxnSpPr/>
            <p:nvPr/>
          </p:nvCxnSpPr>
          <p:spPr>
            <a:xfrm rot="16200000" flipH="1">
              <a:off x="3048000" y="3352800"/>
              <a:ext cx="6858000" cy="1524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92" name="Straight Connector 291"/>
            <p:cNvCxnSpPr/>
            <p:nvPr/>
          </p:nvCxnSpPr>
          <p:spPr>
            <a:xfrm rot="16200000" flipH="1">
              <a:off x="3238500" y="3238500"/>
              <a:ext cx="6858000" cy="381000"/>
            </a:xfrm>
            <a:prstGeom prst="line">
              <a:avLst/>
            </a:prstGeom>
            <a:ln w="19050">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94" name="Straight Connector 293"/>
            <p:cNvCxnSpPr/>
            <p:nvPr/>
          </p:nvCxnSpPr>
          <p:spPr>
            <a:xfrm rot="5400000">
              <a:off x="2133600" y="3276600"/>
              <a:ext cx="6858000" cy="3048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98" name="Straight Connector 297"/>
            <p:cNvCxnSpPr/>
            <p:nvPr/>
          </p:nvCxnSpPr>
          <p:spPr>
            <a:xfrm rot="16200000" flipH="1">
              <a:off x="3148013" y="3252789"/>
              <a:ext cx="6858000"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299" name="Straight Connector 298"/>
            <p:cNvCxnSpPr/>
            <p:nvPr/>
          </p:nvCxnSpPr>
          <p:spPr>
            <a:xfrm rot="5400000">
              <a:off x="37719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2" name="Straight Connector 301"/>
            <p:cNvCxnSpPr/>
            <p:nvPr/>
          </p:nvCxnSpPr>
          <p:spPr>
            <a:xfrm rot="5400000">
              <a:off x="4229100" y="2933700"/>
              <a:ext cx="6858000" cy="990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07" name="Straight Connector 306"/>
            <p:cNvCxnSpPr/>
            <p:nvPr/>
          </p:nvCxnSpPr>
          <p:spPr>
            <a:xfrm rot="16200000" flipH="1">
              <a:off x="1371600" y="3200403"/>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grpSp>
      <p:sp>
        <p:nvSpPr>
          <p:cNvPr id="4" name="Date Placeholder 3"/>
          <p:cNvSpPr>
            <a:spLocks noGrp="1"/>
          </p:cNvSpPr>
          <p:nvPr>
            <p:ph type="dt" sz="half" idx="10"/>
          </p:nvPr>
        </p:nvSpPr>
        <p:spPr/>
        <p:txBody>
          <a:bodyPr/>
          <a:lstStyle/>
          <a:p>
            <a:fld id="{158BD7DA-C79F-482F-9BBC-EB24C870FBE2}" type="datetimeFigureOut">
              <a:rPr lang="en-AU" smtClean="0"/>
              <a:pPr/>
              <a:t>23/04/2012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8C923C72-F3D1-47A1-82ED-26F1F53D4EE1}" type="slidenum">
              <a:rPr lang="en-AU" smtClean="0"/>
              <a:pPr/>
              <a:t>‹#›</a:t>
            </a:fld>
            <a:endParaRPr lang="en-AU"/>
          </a:p>
        </p:txBody>
      </p:sp>
      <p:sp>
        <p:nvSpPr>
          <p:cNvPr id="113" name="Rectangle 112"/>
          <p:cNvSpPr/>
          <p:nvPr/>
        </p:nvSpPr>
        <p:spPr>
          <a:xfrm>
            <a:off x="0" y="1905000"/>
            <a:ext cx="4953000" cy="3124200"/>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grpSp>
        <p:nvGrpSpPr>
          <p:cNvPr id="94" name="Group 93"/>
          <p:cNvGrpSpPr/>
          <p:nvPr/>
        </p:nvGrpSpPr>
        <p:grpSpPr>
          <a:xfrm>
            <a:off x="0" y="2057400"/>
            <a:ext cx="4801394" cy="2820988"/>
            <a:chOff x="0" y="2057400"/>
            <a:chExt cx="4801394" cy="2820988"/>
          </a:xfrm>
        </p:grpSpPr>
        <p:cxnSp>
          <p:nvCxnSpPr>
            <p:cNvPr id="117" name="Straight Connector 116"/>
            <p:cNvCxnSpPr/>
            <p:nvPr/>
          </p:nvCxnSpPr>
          <p:spPr>
            <a:xfrm>
              <a:off x="0" y="2057400"/>
              <a:ext cx="48006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p:cNvCxnSpPr/>
            <p:nvPr/>
          </p:nvCxnSpPr>
          <p:spPr>
            <a:xfrm>
              <a:off x="0" y="4876800"/>
              <a:ext cx="48006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20" name="Straight Connector 119"/>
            <p:cNvCxnSpPr/>
            <p:nvPr/>
          </p:nvCxnSpPr>
          <p:spPr>
            <a:xfrm rot="5400000">
              <a:off x="3391694" y="3467100"/>
              <a:ext cx="2818606"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228600" y="2130425"/>
            <a:ext cx="4419600" cy="1600327"/>
          </a:xfrm>
        </p:spPr>
        <p:txBody>
          <a:bodyPr anchor="b">
            <a:normAutofit/>
          </a:bodyPr>
          <a:lstStyle>
            <a:lvl1pPr algn="l">
              <a:defRPr sz="3600" b="1" cap="none" spc="40" baseline="0">
                <a:ln w="13335" cmpd="sng">
                  <a:solidFill>
                    <a:schemeClr val="accent1">
                      <a:lumMod val="50000"/>
                    </a:schemeClr>
                  </a:solidFill>
                  <a:prstDash val="solid"/>
                </a:ln>
                <a:solidFill>
                  <a:schemeClr val="accent6">
                    <a:tint val="1000"/>
                  </a:schemeClr>
                </a:solidFill>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228600" y="3733800"/>
            <a:ext cx="4419600" cy="1066800"/>
          </a:xfrm>
        </p:spPr>
        <p:txBody>
          <a:bodyPr>
            <a:normAutofit/>
          </a:bodyPr>
          <a:lstStyle>
            <a:lvl1pPr marL="0" indent="0" algn="l">
              <a:buNone/>
              <a:defRPr sz="22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58BD7DA-C79F-482F-9BBC-EB24C870FBE2}" type="datetimeFigureOut">
              <a:rPr lang="en-AU" smtClean="0"/>
              <a:pPr/>
              <a:t>23/04/2012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8C923C72-F3D1-47A1-82ED-26F1F53D4EE1}" type="slidenum">
              <a:rPr lang="en-AU" smtClean="0"/>
              <a:pPr/>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58BD7DA-C79F-482F-9BBC-EB24C870FBE2}" type="datetimeFigureOut">
              <a:rPr lang="en-AU" smtClean="0"/>
              <a:pPr/>
              <a:t>23/04/2012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8C923C72-F3D1-47A1-82ED-26F1F53D4EE1}" type="slidenum">
              <a:rPr lang="en-AU" smtClean="0"/>
              <a:pPr/>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58BD7DA-C79F-482F-9BBC-EB24C870FBE2}" type="datetimeFigureOut">
              <a:rPr lang="en-AU" smtClean="0"/>
              <a:pPr/>
              <a:t>23/04/2012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8C923C72-F3D1-47A1-82ED-26F1F53D4EE1}" type="slidenum">
              <a:rPr lang="en-AU" smtClean="0"/>
              <a:pPr/>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grpSp>
        <p:nvGrpSpPr>
          <p:cNvPr id="7" name="Group 92"/>
          <p:cNvGrpSpPr/>
          <p:nvPr/>
        </p:nvGrpSpPr>
        <p:grpSpPr>
          <a:xfrm>
            <a:off x="1" y="-30478"/>
            <a:ext cx="9067799" cy="4846320"/>
            <a:chOff x="1" y="-30477"/>
            <a:chExt cx="9067799" cy="4526277"/>
          </a:xfrm>
        </p:grpSpPr>
        <p:cxnSp>
          <p:nvCxnSpPr>
            <p:cNvPr id="8" name="Straight Connector 7"/>
            <p:cNvCxnSpPr/>
            <p:nvPr/>
          </p:nvCxnSpPr>
          <p:spPr>
            <a:xfrm rot="16200000" flipH="1">
              <a:off x="-27166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16200000" flipH="1">
              <a:off x="-46216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rot="5400000">
              <a:off x="-30976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5400000">
              <a:off x="-206236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16200000" flipH="1">
              <a:off x="-2138565"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16200000" flipH="1">
              <a:off x="-195465" y="1785212"/>
              <a:ext cx="4505731" cy="9144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6200000" flipH="1">
              <a:off x="-1643265" y="2013812"/>
              <a:ext cx="4505731"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5400000">
              <a:off x="-1528964"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6200000" flipH="1">
              <a:off x="-957465" y="2013812"/>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6200000" flipH="1">
              <a:off x="-194806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6200000" flipH="1">
              <a:off x="-652664" y="2166211"/>
              <a:ext cx="4505731" cy="152401"/>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rot="16200000" flipH="1">
              <a:off x="-164326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rot="16200000" flipH="1">
              <a:off x="-1790700" y="2019300"/>
              <a:ext cx="4495800" cy="4572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5400000">
              <a:off x="-555510" y="1535657"/>
              <a:ext cx="4505731"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rot="5400000">
              <a:off x="34087" y="2090964"/>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rot="5400000">
              <a:off x="2617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rot="5400000">
              <a:off x="-67933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rot="16200000" flipH="1">
              <a:off x="-1467052" y="2066200"/>
              <a:ext cx="4505731"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rot="16200000" flipH="1">
              <a:off x="-77839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rot="16200000" flipH="1">
              <a:off x="-118606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rot="16200000" flipH="1">
              <a:off x="-95746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rot="16200000" flipH="1">
              <a:off x="22429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rot="16200000" flipH="1">
              <a:off x="20524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rot="5400000">
              <a:off x="2204835" y="2051912"/>
              <a:ext cx="4505731" cy="3810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rot="5400000">
              <a:off x="45223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rot="16200000" flipH="1">
              <a:off x="376035"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rot="5400000">
              <a:off x="1023735" y="2242139"/>
              <a:ext cx="4505731"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rot="16200000" flipH="1">
              <a:off x="871335" y="2013812"/>
              <a:ext cx="4505731" cy="4572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rot="5400000">
              <a:off x="985636"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rot="16200000" flipH="1">
              <a:off x="1557135" y="2013812"/>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rot="16200000" flipH="1">
              <a:off x="5665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rot="16200000" flipH="1">
              <a:off x="1861936" y="2166211"/>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rot="16200000" flipH="1">
              <a:off x="8713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rot="5400000">
              <a:off x="147435" y="2128112"/>
              <a:ext cx="4505731"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rot="5400000">
              <a:off x="1959090" y="1535657"/>
              <a:ext cx="4505731"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rot="5400000">
              <a:off x="2548687" y="2090964"/>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rot="5400000">
              <a:off x="27763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rot="5400000">
              <a:off x="183526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rot="16200000" flipH="1">
              <a:off x="1047548" y="2066200"/>
              <a:ext cx="4505731"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rot="16200000" flipH="1">
              <a:off x="17362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rot="16200000" flipH="1">
              <a:off x="13285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rot="16200000" flipH="1">
              <a:off x="1557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rot="16200000" flipH="1">
              <a:off x="3919335" y="2166212"/>
              <a:ext cx="4505731" cy="152400"/>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rot="16200000" flipH="1">
              <a:off x="3271636"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rot="5400000">
              <a:off x="38812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rot="5400000">
              <a:off x="3004936" y="2090012"/>
              <a:ext cx="4505730" cy="3048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rot="16200000" flipH="1">
              <a:off x="2242935" y="2013813"/>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rot="16200000" flipH="1">
              <a:off x="3538336" y="2166212"/>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rot="5400000">
              <a:off x="3822180" y="1535657"/>
              <a:ext cx="4505731" cy="1413510"/>
            </a:xfrm>
            <a:prstGeom prst="line">
              <a:avLst/>
            </a:prstGeom>
            <a:ln>
              <a:solidFill>
                <a:schemeClr val="accent1">
                  <a:alpha val="56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rot="5400000">
              <a:off x="4225087" y="2090965"/>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rot="5400000">
              <a:off x="40717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rot="5400000">
              <a:off x="356500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rot="16200000" flipH="1">
              <a:off x="34126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rot="16200000" flipH="1">
              <a:off x="2928735" y="2166212"/>
              <a:ext cx="4505731" cy="152400"/>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rot="16200000" flipH="1">
              <a:off x="3081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rot="5400000">
              <a:off x="464323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rot="16200000" flipH="1">
              <a:off x="4643234"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rot="5400000">
              <a:off x="5214735" y="2242140"/>
              <a:ext cx="4505731"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rot="16200000" flipH="1">
              <a:off x="5062335" y="2013812"/>
              <a:ext cx="4505731"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rot="5400000">
              <a:off x="5176636"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rot="16200000" flipH="1">
              <a:off x="5748135" y="2013813"/>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rot="16200000" flipH="1">
              <a:off x="49099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rot="5400000">
              <a:off x="4795635" y="2128112"/>
              <a:ext cx="4505731"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rot="16200000" flipH="1">
              <a:off x="5390948" y="2066200"/>
              <a:ext cx="4505731"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rot="16200000" flipH="1">
              <a:off x="59272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rot="16200000" flipH="1">
              <a:off x="55195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rot="16200000" flipH="1">
              <a:off x="5748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rot="16200000" flipH="1">
              <a:off x="6433935" y="2166213"/>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rot="16200000" flipH="1">
              <a:off x="6243435" y="2051913"/>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rot="5400000">
              <a:off x="6395835" y="2051913"/>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rot="16200000" flipH="1">
              <a:off x="6052936" y="2166212"/>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rot="5400000">
              <a:off x="6709356" y="2136834"/>
              <a:ext cx="4525755" cy="191133"/>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rot="5400000">
              <a:off x="6026265" y="2040483"/>
              <a:ext cx="4505731" cy="40386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rot="16200000" flipH="1">
              <a:off x="5927205" y="2139543"/>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rot="5400000">
              <a:off x="6738734" y="2242140"/>
              <a:ext cx="4505732" cy="1588"/>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rot="5400000">
              <a:off x="3728835" y="2204312"/>
              <a:ext cx="4505731" cy="76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rot="16200000" flipH="1">
              <a:off x="4224135" y="2166212"/>
              <a:ext cx="4505731" cy="1524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rot="16200000" flipH="1">
              <a:off x="4414635" y="2051912"/>
              <a:ext cx="4505731" cy="381000"/>
            </a:xfrm>
            <a:prstGeom prst="line">
              <a:avLst/>
            </a:prstGeom>
            <a:ln w="19050">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rot="5400000">
              <a:off x="3309735" y="2090012"/>
              <a:ext cx="4505731" cy="3048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rot="16200000" flipH="1">
              <a:off x="4324148" y="2066200"/>
              <a:ext cx="4505731"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rot="5400000">
              <a:off x="49480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rot="5400000">
              <a:off x="5405235" y="1747112"/>
              <a:ext cx="4505731" cy="990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rot="16200000" flipH="1">
              <a:off x="2547735" y="2013814"/>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grpSp>
      <p:sp>
        <p:nvSpPr>
          <p:cNvPr id="94" name="Rectangle 93"/>
          <p:cNvSpPr/>
          <p:nvPr/>
        </p:nvSpPr>
        <p:spPr>
          <a:xfrm>
            <a:off x="0" y="4311168"/>
            <a:ext cx="9144000" cy="1905000"/>
          </a:xfrm>
          <a:prstGeom prst="rect">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96" name="Straight Connector 95"/>
          <p:cNvCxnSpPr/>
          <p:nvPr/>
        </p:nvCxnSpPr>
        <p:spPr>
          <a:xfrm>
            <a:off x="0" y="4387368"/>
            <a:ext cx="91440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97" name="Straight Connector 96"/>
          <p:cNvCxnSpPr/>
          <p:nvPr/>
        </p:nvCxnSpPr>
        <p:spPr>
          <a:xfrm>
            <a:off x="0" y="6138380"/>
            <a:ext cx="91440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Text Placeholder 2"/>
          <p:cNvSpPr>
            <a:spLocks noGrp="1"/>
          </p:cNvSpPr>
          <p:nvPr>
            <p:ph type="body" idx="1"/>
          </p:nvPr>
        </p:nvSpPr>
        <p:spPr>
          <a:xfrm>
            <a:off x="457200" y="5621364"/>
            <a:ext cx="8305800" cy="414649"/>
          </a:xfrm>
        </p:spPr>
        <p:txBody>
          <a:bodyPr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95" name="Title 94"/>
          <p:cNvSpPr>
            <a:spLocks noGrp="1"/>
          </p:cNvSpPr>
          <p:nvPr>
            <p:ph type="title"/>
          </p:nvPr>
        </p:nvSpPr>
        <p:spPr>
          <a:xfrm>
            <a:off x="457200" y="4463568"/>
            <a:ext cx="8305800" cy="1143000"/>
          </a:xfrm>
        </p:spPr>
        <p:txBody>
          <a:bodyPr/>
          <a:lstStyle/>
          <a:p>
            <a:r>
              <a:rPr lang="en-US" smtClean="0"/>
              <a:t>Click to edit Master title style</a:t>
            </a:r>
            <a:endParaRPr lang="en-US"/>
          </a:p>
        </p:txBody>
      </p:sp>
      <p:sp>
        <p:nvSpPr>
          <p:cNvPr id="2" name="Date Placeholder 1"/>
          <p:cNvSpPr>
            <a:spLocks noGrp="1"/>
          </p:cNvSpPr>
          <p:nvPr>
            <p:ph type="dt" sz="half" idx="10"/>
          </p:nvPr>
        </p:nvSpPr>
        <p:spPr/>
        <p:txBody>
          <a:bodyPr/>
          <a:lstStyle/>
          <a:p>
            <a:fld id="{158BD7DA-C79F-482F-9BBC-EB24C870FBE2}" type="datetimeFigureOut">
              <a:rPr lang="en-AU" smtClean="0"/>
              <a:pPr/>
              <a:t>23/04/2012</a:t>
            </a:fld>
            <a:endParaRPr lang="en-AU"/>
          </a:p>
        </p:txBody>
      </p:sp>
      <p:sp>
        <p:nvSpPr>
          <p:cNvPr id="91" name="Footer Placeholder 90"/>
          <p:cNvSpPr>
            <a:spLocks noGrp="1"/>
          </p:cNvSpPr>
          <p:nvPr>
            <p:ph type="ftr" sz="quarter" idx="11"/>
          </p:nvPr>
        </p:nvSpPr>
        <p:spPr/>
        <p:txBody>
          <a:bodyPr/>
          <a:lstStyle/>
          <a:p>
            <a:endParaRPr lang="en-AU"/>
          </a:p>
        </p:txBody>
      </p:sp>
      <p:sp>
        <p:nvSpPr>
          <p:cNvPr id="92" name="Slide Number Placeholder 91"/>
          <p:cNvSpPr>
            <a:spLocks noGrp="1"/>
          </p:cNvSpPr>
          <p:nvPr>
            <p:ph type="sldNum" sz="quarter" idx="12"/>
          </p:nvPr>
        </p:nvSpPr>
        <p:spPr/>
        <p:txBody>
          <a:bodyPr/>
          <a:lstStyle/>
          <a:p>
            <a:fld id="{8C923C72-F3D1-47A1-82ED-26F1F53D4EE1}" type="slidenum">
              <a:rPr lang="en-AU" smtClean="0"/>
              <a:pPr/>
              <a:t>‹#›</a:t>
            </a:fld>
            <a:endParaRPr lang="en-AU"/>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58BD7DA-C79F-482F-9BBC-EB24C870FBE2}" type="datetimeFigureOut">
              <a:rPr lang="en-AU" smtClean="0"/>
              <a:pPr/>
              <a:t>23/04/2012</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8C923C72-F3D1-47A1-82ED-26F1F53D4EE1}" type="slidenum">
              <a:rPr lang="en-AU" smtClean="0"/>
              <a:pPr/>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58BD7DA-C79F-482F-9BBC-EB24C870FBE2}" type="datetimeFigureOut">
              <a:rPr lang="en-AU" smtClean="0"/>
              <a:pPr/>
              <a:t>23/04/2012</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8C923C72-F3D1-47A1-82ED-26F1F53D4EE1}" type="slidenum">
              <a:rPr lang="en-AU" smtClean="0"/>
              <a:pPr/>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58BD7DA-C79F-482F-9BBC-EB24C870FBE2}" type="datetimeFigureOut">
              <a:rPr lang="en-AU" smtClean="0"/>
              <a:pPr/>
              <a:t>23/04/2012</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8C923C72-F3D1-47A1-82ED-26F1F53D4EE1}" type="slidenum">
              <a:rPr lang="en-AU" smtClean="0"/>
              <a:pPr/>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58BD7DA-C79F-482F-9BBC-EB24C870FBE2}" type="datetimeFigureOut">
              <a:rPr lang="en-AU" smtClean="0"/>
              <a:pPr/>
              <a:t>23/04/2012</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8C923C72-F3D1-47A1-82ED-26F1F53D4EE1}" type="slidenum">
              <a:rPr lang="en-AU" smtClean="0"/>
              <a:pPr/>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200400" y="273050"/>
            <a:ext cx="54864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58BD7DA-C79F-482F-9BBC-EB24C870FBE2}" type="datetimeFigureOut">
              <a:rPr lang="en-AU" smtClean="0"/>
              <a:pPr/>
              <a:t>23/04/2012</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8C923C72-F3D1-47A1-82ED-26F1F53D4EE1}" type="slidenum">
              <a:rPr lang="en-AU" smtClean="0"/>
              <a:pPr/>
              <a:t>‹#›</a:t>
            </a:fld>
            <a:endParaRPr lang="en-AU"/>
          </a:p>
        </p:txBody>
      </p:sp>
      <p:sp>
        <p:nvSpPr>
          <p:cNvPr id="37" name="Rectangle 36"/>
          <p:cNvSpPr/>
          <p:nvPr/>
        </p:nvSpPr>
        <p:spPr>
          <a:xfrm>
            <a:off x="0" y="1563624"/>
            <a:ext cx="2761488" cy="3313176"/>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39" name="Straight Connector 38"/>
          <p:cNvCxnSpPr/>
          <p:nvPr/>
        </p:nvCxnSpPr>
        <p:spPr>
          <a:xfrm rot="5400000">
            <a:off x="1128157" y="3221339"/>
            <a:ext cx="3017520"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0" y="1712976"/>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0" y="4733544"/>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52400" y="1901952"/>
            <a:ext cx="2377440" cy="1371600"/>
          </a:xfrm>
        </p:spPr>
        <p:txBody>
          <a:bodyPr anchor="b">
            <a:normAutofit/>
          </a:bodyPr>
          <a:lstStyle>
            <a:lvl1pPr algn="l" defTabSz="914400" rtl="0" eaLnBrk="1" latinLnBrk="0" hangingPunct="1">
              <a:spcBef>
                <a:spcPct val="0"/>
              </a:spcBef>
              <a:buNone/>
              <a:tabLst>
                <a:tab pos="3830638" algn="l"/>
              </a:tabLst>
              <a:defRPr lang="en-US" sz="2600" b="1" kern="1200" cap="none" spc="20" baseline="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j-lt"/>
                <a:ea typeface="+mj-ea"/>
                <a:cs typeface="+mj-cs"/>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152400" y="3273552"/>
            <a:ext cx="2377440" cy="1371600"/>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200400" y="381000"/>
            <a:ext cx="5562600" cy="5638800"/>
          </a:xfrm>
          <a:solidFill>
            <a:schemeClr val="bg2"/>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5" name="Date Placeholder 4"/>
          <p:cNvSpPr>
            <a:spLocks noGrp="1"/>
          </p:cNvSpPr>
          <p:nvPr>
            <p:ph type="dt" sz="half" idx="10"/>
          </p:nvPr>
        </p:nvSpPr>
        <p:spPr/>
        <p:txBody>
          <a:bodyPr/>
          <a:lstStyle/>
          <a:p>
            <a:fld id="{158BD7DA-C79F-482F-9BBC-EB24C870FBE2}" type="datetimeFigureOut">
              <a:rPr lang="en-AU" smtClean="0"/>
              <a:pPr/>
              <a:t>23/04/2012</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8C923C72-F3D1-47A1-82ED-26F1F53D4EE1}" type="slidenum">
              <a:rPr lang="en-AU" smtClean="0"/>
              <a:pPr/>
              <a:t>‹#›</a:t>
            </a:fld>
            <a:endParaRPr lang="en-AU"/>
          </a:p>
        </p:txBody>
      </p:sp>
      <p:sp>
        <p:nvSpPr>
          <p:cNvPr id="33" name="Rectangle 32"/>
          <p:cNvSpPr/>
          <p:nvPr/>
        </p:nvSpPr>
        <p:spPr>
          <a:xfrm>
            <a:off x="0" y="1563624"/>
            <a:ext cx="2761488" cy="3313176"/>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34" name="Straight Connector 33"/>
          <p:cNvCxnSpPr/>
          <p:nvPr/>
        </p:nvCxnSpPr>
        <p:spPr>
          <a:xfrm rot="5400000">
            <a:off x="1128157" y="3221339"/>
            <a:ext cx="3017520"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0" y="1712976"/>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0" y="4733544"/>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55448" y="1905000"/>
            <a:ext cx="2377440" cy="1371600"/>
          </a:xfrm>
        </p:spPr>
        <p:txBody>
          <a:bodyPr anchor="b">
            <a:normAutofit/>
          </a:bodyPr>
          <a:lstStyle>
            <a:lvl1pPr algn="l">
              <a:defRPr sz="2600" b="1" cap="none" spc="20" baseline="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152400" y="3276600"/>
            <a:ext cx="2377440" cy="1371600"/>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90" name="Rectangle 189"/>
          <p:cNvSpPr/>
          <p:nvPr/>
        </p:nvSpPr>
        <p:spPr>
          <a:xfrm>
            <a:off x="149352" y="137160"/>
            <a:ext cx="8869680" cy="6583680"/>
          </a:xfrm>
          <a:prstGeom prst="rect">
            <a:avLst/>
          </a:prstGeom>
          <a:noFill/>
          <a:ln w="19050" cmpd="sng">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12408"/>
            <a:ext cx="2133600" cy="365125"/>
          </a:xfrm>
          <a:prstGeom prst="rect">
            <a:avLst/>
          </a:prstGeom>
        </p:spPr>
        <p:txBody>
          <a:bodyPr vert="horz" lIns="91440" tIns="45720" rIns="91440" bIns="45720" rtlCol="0" anchor="ctr"/>
          <a:lstStyle>
            <a:lvl1pPr algn="l">
              <a:defRPr sz="1200">
                <a:solidFill>
                  <a:schemeClr val="tx2"/>
                </a:solidFill>
              </a:defRPr>
            </a:lvl1pPr>
          </a:lstStyle>
          <a:p>
            <a:fld id="{158BD7DA-C79F-482F-9BBC-EB24C870FBE2}" type="datetimeFigureOut">
              <a:rPr lang="en-AU" smtClean="0"/>
              <a:pPr/>
              <a:t>23/04/2012</a:t>
            </a:fld>
            <a:endParaRPr lang="en-AU"/>
          </a:p>
        </p:txBody>
      </p:sp>
      <p:sp>
        <p:nvSpPr>
          <p:cNvPr id="5" name="Footer Placeholder 4"/>
          <p:cNvSpPr>
            <a:spLocks noGrp="1"/>
          </p:cNvSpPr>
          <p:nvPr>
            <p:ph type="ftr" sz="quarter" idx="3"/>
          </p:nvPr>
        </p:nvSpPr>
        <p:spPr>
          <a:xfrm>
            <a:off x="2831123" y="6312408"/>
            <a:ext cx="3481754" cy="365125"/>
          </a:xfrm>
          <a:prstGeom prst="rect">
            <a:avLst/>
          </a:prstGeom>
        </p:spPr>
        <p:txBody>
          <a:bodyPr vert="horz" lIns="91440" tIns="45720" rIns="91440" bIns="45720" rtlCol="0" anchor="ctr"/>
          <a:lstStyle>
            <a:lvl1pPr algn="ctr">
              <a:defRPr sz="1200">
                <a:solidFill>
                  <a:schemeClr val="tx2"/>
                </a:solidFill>
              </a:defRPr>
            </a:lvl1pPr>
          </a:lstStyle>
          <a:p>
            <a:endParaRPr lang="en-AU"/>
          </a:p>
        </p:txBody>
      </p:sp>
      <p:sp>
        <p:nvSpPr>
          <p:cNvPr id="6" name="Slide Number Placeholder 5"/>
          <p:cNvSpPr>
            <a:spLocks noGrp="1"/>
          </p:cNvSpPr>
          <p:nvPr>
            <p:ph type="sldNum" sz="quarter" idx="4"/>
          </p:nvPr>
        </p:nvSpPr>
        <p:spPr>
          <a:xfrm>
            <a:off x="6553200" y="6312408"/>
            <a:ext cx="2133600" cy="365125"/>
          </a:xfrm>
          <a:prstGeom prst="rect">
            <a:avLst/>
          </a:prstGeom>
        </p:spPr>
        <p:txBody>
          <a:bodyPr vert="horz" lIns="91440" tIns="45720" rIns="91440" bIns="45720" rtlCol="0" anchor="ctr"/>
          <a:lstStyle>
            <a:lvl1pPr algn="r">
              <a:defRPr sz="1200">
                <a:solidFill>
                  <a:schemeClr val="tx2"/>
                </a:solidFill>
              </a:defRPr>
            </a:lvl1pPr>
          </a:lstStyle>
          <a:p>
            <a:fld id="{8C923C72-F3D1-47A1-82ED-26F1F53D4EE1}" type="slidenum">
              <a:rPr lang="en-AU" smtClean="0"/>
              <a:pPr/>
              <a:t>‹#›</a:t>
            </a:fld>
            <a:endParaRPr lang="en-AU"/>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spcBef>
          <a:spcPct val="0"/>
        </a:spcBef>
        <a:buNone/>
        <a:tabLst>
          <a:tab pos="3830638" algn="l"/>
        </a:tabLst>
        <a:defRPr sz="3600" b="1" kern="1200" cap="none" spc="50">
          <a:ln w="13335" cmpd="sng">
            <a:solidFill>
              <a:schemeClr val="accent1">
                <a:lumMod val="50000"/>
              </a:schemeClr>
            </a:solidFill>
            <a:prstDash val="solid"/>
          </a:ln>
          <a:solidFill>
            <a:schemeClr val="accent6">
              <a:tint val="1000"/>
            </a:schemeClr>
          </a:solidFill>
          <a:effectLst/>
          <a:latin typeface="+mj-lt"/>
          <a:ea typeface="+mj-ea"/>
          <a:cs typeface="+mj-cs"/>
        </a:defRPr>
      </a:lvl1pPr>
    </p:titleStyle>
    <p:bodyStyle>
      <a:lvl1pPr marL="274320" indent="-274320" algn="l" defTabSz="914400" rtl="0" eaLnBrk="1" latinLnBrk="0" hangingPunct="1">
        <a:spcBef>
          <a:spcPct val="20000"/>
        </a:spcBef>
        <a:buClr>
          <a:schemeClr val="accent1">
            <a:lumMod val="60000"/>
            <a:lumOff val="40000"/>
          </a:schemeClr>
        </a:buClr>
        <a:buFont typeface="Arial" pitchFamily="34" charset="0"/>
        <a:buChar char="•"/>
        <a:defRPr sz="2400" kern="1200">
          <a:solidFill>
            <a:schemeClr val="tx2"/>
          </a:solidFill>
          <a:latin typeface="+mn-lt"/>
          <a:ea typeface="+mn-ea"/>
          <a:cs typeface="+mn-cs"/>
        </a:defRPr>
      </a:lvl1pPr>
      <a:lvl2pPr marL="548640" indent="-182880" algn="l" defTabSz="914400" rtl="0" eaLnBrk="1" latinLnBrk="0" hangingPunct="1">
        <a:spcBef>
          <a:spcPct val="20000"/>
        </a:spcBef>
        <a:buClr>
          <a:schemeClr val="accent1">
            <a:lumMod val="60000"/>
            <a:lumOff val="40000"/>
          </a:schemeClr>
        </a:buClr>
        <a:buFont typeface="Arial" pitchFamily="34" charset="0"/>
        <a:buChar char="•"/>
        <a:defRPr sz="20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3pPr>
      <a:lvl4pPr marL="118872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4pPr>
      <a:lvl5pPr marL="1463040" indent="-228600" algn="l" defTabSz="914400" rtl="0" eaLnBrk="1" latinLnBrk="0" hangingPunct="1">
        <a:spcBef>
          <a:spcPct val="20000"/>
        </a:spcBef>
        <a:buClr>
          <a:schemeClr val="accent4"/>
        </a:buClr>
        <a:buFont typeface="Arial" pitchFamily="34" charset="0"/>
        <a:buChar char="•"/>
        <a:defRPr sz="1600" kern="1200" baseline="0">
          <a:solidFill>
            <a:schemeClr val="tx2"/>
          </a:solidFill>
          <a:latin typeface="+mn-lt"/>
          <a:ea typeface="+mn-ea"/>
          <a:cs typeface="+mn-cs"/>
        </a:defRPr>
      </a:lvl5pPr>
      <a:lvl6pPr marL="1691640" indent="-182880" algn="l" defTabSz="914400" rtl="0" eaLnBrk="1" latinLnBrk="0" hangingPunct="1">
        <a:spcBef>
          <a:spcPct val="20000"/>
        </a:spcBef>
        <a:buClr>
          <a:schemeClr val="accent5"/>
        </a:buClr>
        <a:buFont typeface="Arial" pitchFamily="34" charset="0"/>
        <a:buChar char="•"/>
        <a:defRPr sz="1600" kern="1200">
          <a:solidFill>
            <a:schemeClr val="tx1"/>
          </a:solidFill>
          <a:latin typeface="+mn-lt"/>
          <a:ea typeface="+mn-ea"/>
          <a:cs typeface="+mn-cs"/>
        </a:defRPr>
      </a:lvl6pPr>
      <a:lvl7pPr marL="1920240" indent="-182880" algn="l" defTabSz="914400" rtl="0" eaLnBrk="1" latinLnBrk="0" hangingPunct="1">
        <a:spcBef>
          <a:spcPct val="20000"/>
        </a:spcBef>
        <a:buClr>
          <a:schemeClr val="accent6"/>
        </a:buClr>
        <a:buFont typeface="Arial" pitchFamily="34" charset="0"/>
        <a:buChar char="•"/>
        <a:defRPr sz="1600" kern="1200">
          <a:solidFill>
            <a:schemeClr val="tx1"/>
          </a:solidFill>
          <a:latin typeface="+mn-lt"/>
          <a:ea typeface="+mn-ea"/>
          <a:cs typeface="+mn-cs"/>
        </a:defRPr>
      </a:lvl7pPr>
      <a:lvl8pPr marL="2148840" indent="-182880" algn="l" defTabSz="914400" rtl="0" eaLnBrk="1" latinLnBrk="0" hangingPunct="1">
        <a:spcBef>
          <a:spcPct val="20000"/>
        </a:spcBef>
        <a:buClr>
          <a:schemeClr val="accent3"/>
        </a:buClr>
        <a:buFont typeface="Arial" pitchFamily="34" charset="0"/>
        <a:buChar char="•"/>
        <a:defRPr sz="1600" kern="1200">
          <a:solidFill>
            <a:schemeClr val="tx1"/>
          </a:solidFill>
          <a:latin typeface="+mn-lt"/>
          <a:ea typeface="+mn-ea"/>
          <a:cs typeface="+mn-cs"/>
        </a:defRPr>
      </a:lvl8pPr>
      <a:lvl9pPr marL="2377440" indent="-182880" algn="l" defTabSz="914400" rtl="0" eaLnBrk="1" latinLnBrk="0" hangingPunct="1">
        <a:spcBef>
          <a:spcPct val="20000"/>
        </a:spcBef>
        <a:buClr>
          <a:schemeClr val="accent6"/>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cite_note-2"/><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Nicolas Copernicus</a:t>
            </a:r>
            <a:endParaRPr lang="en-AU" dirty="0"/>
          </a:p>
        </p:txBody>
      </p:sp>
      <p:sp>
        <p:nvSpPr>
          <p:cNvPr id="3" name="Subtitle 2"/>
          <p:cNvSpPr>
            <a:spLocks noGrp="1"/>
          </p:cNvSpPr>
          <p:nvPr>
            <p:ph type="subTitle" idx="1"/>
          </p:nvPr>
        </p:nvSpPr>
        <p:spPr/>
        <p:txBody>
          <a:bodyPr/>
          <a:lstStyle/>
          <a:p>
            <a:r>
              <a:rPr lang="en-US" dirty="0" smtClean="0"/>
              <a:t>BY Mike </a:t>
            </a:r>
            <a:r>
              <a:rPr lang="en-US" dirty="0" err="1"/>
              <a:t>P</a:t>
            </a:r>
            <a:r>
              <a:rPr lang="en-US" dirty="0" err="1" smtClean="0"/>
              <a:t>everelle</a:t>
            </a:r>
            <a:r>
              <a:rPr lang="en-US" dirty="0" smtClean="0"/>
              <a:t> &amp; Sam Lampton</a:t>
            </a:r>
            <a:endParaRPr lang="en-AU" dirty="0"/>
          </a:p>
        </p:txBody>
      </p:sp>
      <p:pic>
        <p:nvPicPr>
          <p:cNvPr id="1027" name="Picture 3"/>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222240" y="0"/>
            <a:ext cx="3921760" cy="6858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01405863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934200" y="4267200"/>
            <a:ext cx="1895475" cy="24193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 name="Title 1"/>
          <p:cNvSpPr>
            <a:spLocks noGrp="1"/>
          </p:cNvSpPr>
          <p:nvPr>
            <p:ph type="title"/>
          </p:nvPr>
        </p:nvSpPr>
        <p:spPr/>
        <p:txBody>
          <a:bodyPr>
            <a:normAutofit fontScale="90000"/>
          </a:bodyPr>
          <a:lstStyle/>
          <a:p>
            <a:r>
              <a:rPr lang="en-US" dirty="0" smtClean="0"/>
              <a:t>Life long journey </a:t>
            </a:r>
            <a:br>
              <a:rPr lang="en-US" dirty="0" smtClean="0"/>
            </a:br>
            <a:endParaRPr lang="en-AU" dirty="0"/>
          </a:p>
        </p:txBody>
      </p:sp>
      <p:sp>
        <p:nvSpPr>
          <p:cNvPr id="3" name="Content Placeholder 2"/>
          <p:cNvSpPr>
            <a:spLocks noGrp="1"/>
          </p:cNvSpPr>
          <p:nvPr>
            <p:ph idx="1"/>
          </p:nvPr>
        </p:nvSpPr>
        <p:spPr/>
        <p:txBody>
          <a:bodyPr/>
          <a:lstStyle/>
          <a:p>
            <a:r>
              <a:rPr lang="en-US" dirty="0" smtClean="0"/>
              <a:t>Birth February 19,1473 born in Poland </a:t>
            </a:r>
          </a:p>
          <a:p>
            <a:r>
              <a:rPr lang="en-US" dirty="0" smtClean="0"/>
              <a:t>He was sent to Krakow university to study math and optics</a:t>
            </a:r>
          </a:p>
          <a:p>
            <a:r>
              <a:rPr lang="en-US" dirty="0" smtClean="0"/>
              <a:t>From the influence of his uncle he was appointed a canon in the cathedral of Frauenburg where he spent the rest of his life</a:t>
            </a:r>
          </a:p>
          <a:p>
            <a:r>
              <a:rPr lang="en-US" dirty="0" smtClean="0"/>
              <a:t>Even though he was in the highest power circle he remained a student </a:t>
            </a:r>
          </a:p>
          <a:p>
            <a:r>
              <a:rPr lang="en-US" dirty="0" smtClean="0"/>
              <a:t>To relax he painted and turned Greek poetry into </a:t>
            </a:r>
            <a:r>
              <a:rPr lang="en-US" dirty="0" err="1" smtClean="0"/>
              <a:t>latin</a:t>
            </a:r>
            <a:endParaRPr lang="en-US" dirty="0" smtClean="0"/>
          </a:p>
          <a:p>
            <a:pPr marL="0" indent="0">
              <a:buNone/>
            </a:pPr>
            <a:endParaRPr lang="en-AU" dirty="0"/>
          </a:p>
        </p:txBody>
      </p:sp>
    </p:spTree>
    <p:extLst>
      <p:ext uri="{BB962C8B-B14F-4D97-AF65-F5344CB8AC3E}">
        <p14:creationId xmlns:p14="http://schemas.microsoft.com/office/powerpoint/2010/main" xmlns="" val="31302569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Copernicus death</a:t>
            </a:r>
            <a:endParaRPr lang="en-AU" dirty="0"/>
          </a:p>
        </p:txBody>
      </p:sp>
      <p:sp>
        <p:nvSpPr>
          <p:cNvPr id="3" name="Content Placeholder 2"/>
          <p:cNvSpPr>
            <a:spLocks noGrp="1"/>
          </p:cNvSpPr>
          <p:nvPr>
            <p:ph idx="1"/>
          </p:nvPr>
        </p:nvSpPr>
        <p:spPr/>
        <p:txBody>
          <a:bodyPr/>
          <a:lstStyle/>
          <a:p>
            <a:pPr marL="0" indent="0">
              <a:buNone/>
            </a:pPr>
            <a:r>
              <a:rPr lang="en-US" dirty="0"/>
              <a:t>	</a:t>
            </a:r>
            <a:r>
              <a:rPr lang="en-US" dirty="0" smtClean="0"/>
              <a:t>Because Copernicus figured out heliocentric and was imprisoned. the king sentence him to death. The king had his slave put arsenic on every page in Copernicus bible. making the pages hard to flip. The king gave Copernicus the bible personally. Copernicus consumed the poison by mouth because he had </a:t>
            </a:r>
            <a:r>
              <a:rPr lang="en-US" dirty="0" smtClean="0"/>
              <a:t>licked his finger to swipe </a:t>
            </a:r>
            <a:r>
              <a:rPr lang="en-US" dirty="0" smtClean="0"/>
              <a:t>each page.  Copernicus read two pages a day from his Bible and eventually he slipped into a coma. The king moved him to a hospital. Copernicus became conscious long enough to see that his book was published and after that peacefully passed away</a:t>
            </a:r>
            <a:r>
              <a:rPr lang="en-US" dirty="0" smtClean="0"/>
              <a:t>. May 24, 1543</a:t>
            </a:r>
            <a:endParaRPr lang="en-AU" dirty="0"/>
          </a:p>
        </p:txBody>
      </p:sp>
    </p:spTree>
    <p:extLst>
      <p:ext uri="{BB962C8B-B14F-4D97-AF65-F5344CB8AC3E}">
        <p14:creationId xmlns:p14="http://schemas.microsoft.com/office/powerpoint/2010/main" xmlns="" val="189305121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Famous work</a:t>
            </a:r>
            <a:endParaRPr lang="en-AU" dirty="0"/>
          </a:p>
        </p:txBody>
      </p:sp>
      <p:sp>
        <p:nvSpPr>
          <p:cNvPr id="3" name="Content Placeholder 2"/>
          <p:cNvSpPr>
            <a:spLocks noGrp="1"/>
          </p:cNvSpPr>
          <p:nvPr>
            <p:ph idx="1"/>
          </p:nvPr>
        </p:nvSpPr>
        <p:spPr/>
        <p:txBody>
          <a:bodyPr/>
          <a:lstStyle/>
          <a:p>
            <a:r>
              <a:rPr lang="en-US" dirty="0" smtClean="0"/>
              <a:t>The rotation of the earth and other planet around the sun which was called the heliocentric theory</a:t>
            </a:r>
            <a:r>
              <a:rPr lang="en-US" dirty="0" smtClean="0"/>
              <a:t>. </a:t>
            </a:r>
            <a:endParaRPr lang="en-US" dirty="0" smtClean="0"/>
          </a:p>
          <a:p>
            <a:r>
              <a:rPr lang="en-US" dirty="0" smtClean="0"/>
              <a:t>before this they believed every thing went around the earth the pope didn’t want to believe the theory at first </a:t>
            </a:r>
          </a:p>
          <a:p>
            <a:r>
              <a:rPr lang="en-US" dirty="0" smtClean="0"/>
              <a:t>After this discovery he was named father of modern astronomy</a:t>
            </a:r>
            <a:endParaRPr lang="en-AU" dirty="0"/>
          </a:p>
        </p:txBody>
      </p:sp>
      <p:pic>
        <p:nvPicPr>
          <p:cNvPr id="3078" name="Picture 6"/>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429000" y="3775074"/>
            <a:ext cx="3429000" cy="310324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28587965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His impact </a:t>
            </a:r>
            <a:endParaRPr lang="en-AU" dirty="0"/>
          </a:p>
        </p:txBody>
      </p:sp>
      <p:sp>
        <p:nvSpPr>
          <p:cNvPr id="3" name="Content Placeholder 2"/>
          <p:cNvSpPr>
            <a:spLocks noGrp="1"/>
          </p:cNvSpPr>
          <p:nvPr>
            <p:ph idx="1"/>
          </p:nvPr>
        </p:nvSpPr>
        <p:spPr/>
        <p:txBody>
          <a:bodyPr>
            <a:normAutofit lnSpcReduction="10000"/>
          </a:bodyPr>
          <a:lstStyle/>
          <a:p>
            <a:r>
              <a:rPr lang="en-US" dirty="0" smtClean="0"/>
              <a:t>Copernicus made his impact on modern science.</a:t>
            </a:r>
          </a:p>
          <a:p>
            <a:r>
              <a:rPr lang="en-AU" dirty="0"/>
              <a:t>Copernicus' epochal book, </a:t>
            </a:r>
            <a:r>
              <a:rPr lang="en-AU" i="1" dirty="0"/>
              <a:t>De </a:t>
            </a:r>
            <a:r>
              <a:rPr lang="en-AU" i="1" dirty="0" err="1"/>
              <a:t>revolutionibus</a:t>
            </a:r>
            <a:r>
              <a:rPr lang="en-AU" i="1" dirty="0"/>
              <a:t> </a:t>
            </a:r>
            <a:r>
              <a:rPr lang="en-AU" i="1" dirty="0" err="1"/>
              <a:t>orbium</a:t>
            </a:r>
            <a:r>
              <a:rPr lang="en-AU" i="1" dirty="0"/>
              <a:t> </a:t>
            </a:r>
            <a:r>
              <a:rPr lang="en-AU" i="1" dirty="0" err="1"/>
              <a:t>coelestium</a:t>
            </a:r>
            <a:r>
              <a:rPr lang="en-AU" dirty="0"/>
              <a:t> (</a:t>
            </a:r>
            <a:r>
              <a:rPr lang="en-AU" i="1" dirty="0"/>
              <a:t>On the Revolutions of the Celestial Spheres</a:t>
            </a:r>
            <a:r>
              <a:rPr lang="en-AU" dirty="0"/>
              <a:t>), published just before his death in 1543, is often regarded as the starting point of modern astronomy and the defining epiphany that began the scientific </a:t>
            </a:r>
            <a:r>
              <a:rPr lang="en-AU" dirty="0" smtClean="0"/>
              <a:t>revolution.</a:t>
            </a:r>
          </a:p>
          <a:p>
            <a:r>
              <a:rPr lang="en-US" dirty="0" smtClean="0"/>
              <a:t>It is often referred to as the Copernican Revolution. </a:t>
            </a:r>
          </a:p>
          <a:p>
            <a:r>
              <a:rPr lang="en-US" dirty="0" smtClean="0"/>
              <a:t>Chemical Element 112 is named after him in his honor.</a:t>
            </a:r>
          </a:p>
          <a:p>
            <a:r>
              <a:rPr lang="en-AU" dirty="0"/>
              <a:t>Among the great polymaths of the Renaissance, Copernicus was a mathematician, astronomer, jurist with a doctorate in law, physician, quadrilingual polyglot, classics scholar, translator, artist,</a:t>
            </a:r>
            <a:r>
              <a:rPr lang="en-AU" baseline="30000" dirty="0">
                <a:hlinkClick r:id="rId2" action="ppaction://hlinkfile"/>
              </a:rPr>
              <a:t>[3]</a:t>
            </a:r>
            <a:r>
              <a:rPr lang="en-AU" dirty="0"/>
              <a:t> Catholic cleric, governor, diplomat and economist</a:t>
            </a:r>
            <a:endParaRPr lang="en-US" dirty="0" smtClean="0"/>
          </a:p>
        </p:txBody>
      </p:sp>
    </p:spTree>
    <p:extLst>
      <p:ext uri="{BB962C8B-B14F-4D97-AF65-F5344CB8AC3E}">
        <p14:creationId xmlns:p14="http://schemas.microsoft.com/office/powerpoint/2010/main" xmlns="" val="235839364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Copernicus</a:t>
            </a:r>
            <a:endParaRPr lang="en-AU" dirty="0"/>
          </a:p>
        </p:txBody>
      </p:sp>
      <p:sp>
        <p:nvSpPr>
          <p:cNvPr id="3" name="Content Placeholder 2"/>
          <p:cNvSpPr>
            <a:spLocks noGrp="1"/>
          </p:cNvSpPr>
          <p:nvPr>
            <p:ph idx="1"/>
          </p:nvPr>
        </p:nvSpPr>
        <p:spPr/>
        <p:txBody>
          <a:bodyPr/>
          <a:lstStyle/>
          <a:p>
            <a:r>
              <a:rPr lang="en-US" dirty="0" smtClean="0"/>
              <a:t>Spoke 5 Languages –</a:t>
            </a:r>
            <a:r>
              <a:rPr lang="en-US" dirty="0" err="1" smtClean="0"/>
              <a:t>German,Polish</a:t>
            </a:r>
            <a:r>
              <a:rPr lang="en-US" dirty="0" smtClean="0"/>
              <a:t>, Italian, </a:t>
            </a:r>
            <a:r>
              <a:rPr lang="en-US" dirty="0" err="1" smtClean="0"/>
              <a:t>Greek,Latin</a:t>
            </a:r>
            <a:r>
              <a:rPr lang="en-US" dirty="0" smtClean="0"/>
              <a:t> and Italian with Fluency!</a:t>
            </a:r>
          </a:p>
          <a:p>
            <a:endParaRPr lang="en-AU" dirty="0"/>
          </a:p>
        </p:txBody>
      </p:sp>
      <p:pic>
        <p:nvPicPr>
          <p:cNvPr id="4" name="Picture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3886200" y="2133600"/>
            <a:ext cx="3780614" cy="4405813"/>
          </a:xfrm>
          <a:prstGeom prst="rect">
            <a:avLst/>
          </a:prstGeom>
        </p:spPr>
      </p:pic>
    </p:spTree>
    <p:extLst>
      <p:ext uri="{BB962C8B-B14F-4D97-AF65-F5344CB8AC3E}">
        <p14:creationId xmlns:p14="http://schemas.microsoft.com/office/powerpoint/2010/main" xmlns="" val="645768899"/>
      </p:ext>
    </p:extLst>
  </p:cSld>
  <p:clrMapOvr>
    <a:masterClrMapping/>
  </p:clrMapOvr>
  <p:timing>
    <p:tnLst>
      <p:par>
        <p:cTn id="1" dur="indefinite" restart="never" nodeType="tmRoot"/>
      </p:par>
    </p:tnLst>
  </p:timing>
</p:sld>
</file>

<file path=ppt/theme/theme1.xml><?xml version="1.0" encoding="utf-8"?>
<a:theme xmlns:a="http://schemas.openxmlformats.org/drawingml/2006/main" name="Thatch">
  <a:themeElements>
    <a:clrScheme name="Thatch">
      <a:dk1>
        <a:sysClr val="windowText" lastClr="000000"/>
      </a:dk1>
      <a:lt1>
        <a:sysClr val="window" lastClr="FFFFFF"/>
      </a:lt1>
      <a:dk2>
        <a:srgbClr val="1D3641"/>
      </a:dk2>
      <a:lt2>
        <a:srgbClr val="DFE6D0"/>
      </a:lt2>
      <a:accent1>
        <a:srgbClr val="759AA5"/>
      </a:accent1>
      <a:accent2>
        <a:srgbClr val="CFC60D"/>
      </a:accent2>
      <a:accent3>
        <a:srgbClr val="99987F"/>
      </a:accent3>
      <a:accent4>
        <a:srgbClr val="90AC97"/>
      </a:accent4>
      <a:accent5>
        <a:srgbClr val="FFAD1C"/>
      </a:accent5>
      <a:accent6>
        <a:srgbClr val="B9AB6F"/>
      </a:accent6>
      <a:hlink>
        <a:srgbClr val="66AACD"/>
      </a:hlink>
      <a:folHlink>
        <a:srgbClr val="809DB3"/>
      </a:folHlink>
    </a:clrScheme>
    <a:fontScheme name="Median">
      <a:majorFont>
        <a:latin typeface="Tw Cen MT"/>
        <a:ea typeface=""/>
        <a:cs typeface=""/>
        <a:font script="Grek" typeface="Calibri"/>
        <a:font script="Cyrl" typeface="Calibri"/>
        <a:font script="Jpan" typeface="HG創英角ｺﾞｼｯｸUB"/>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創英角ｺﾞｼｯｸUB"/>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Thatch">
      <a:fillStyleLst>
        <a:solidFill>
          <a:schemeClr val="phClr"/>
        </a:solidFill>
        <a:gradFill rotWithShape="1">
          <a:gsLst>
            <a:gs pos="0">
              <a:schemeClr val="phClr">
                <a:tint val="79000"/>
                <a:satMod val="180000"/>
              </a:schemeClr>
            </a:gs>
            <a:gs pos="65000">
              <a:schemeClr val="phClr">
                <a:tint val="52000"/>
                <a:satMod val="250000"/>
              </a:schemeClr>
            </a:gs>
            <a:gs pos="100000">
              <a:schemeClr val="phClr">
                <a:tint val="29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15875" cap="flat" cmpd="sng" algn="ctr">
          <a:solidFill>
            <a:schemeClr val="phClr"/>
          </a:solidFill>
          <a:prstDash val="solid"/>
        </a:ln>
        <a:ln w="38100" cap="flat" cmpd="sng" algn="ctr">
          <a:solidFill>
            <a:schemeClr val="phClr"/>
          </a:solidFill>
          <a:prstDash val="solid"/>
        </a:ln>
      </a:lnStyleLst>
      <a:effectStyleLst>
        <a:effectStyle>
          <a:effectLst>
            <a:outerShdw blurRad="63500" dist="25400" dir="5400000" rotWithShape="0">
              <a:srgbClr val="000000">
                <a:alpha val="43000"/>
              </a:srgbClr>
            </a:outerShdw>
          </a:effectLst>
        </a:effectStyle>
        <a:effectStyle>
          <a:effectLst>
            <a:outerShdw blurRad="63500" dist="25400" dir="5400000" rotWithShape="0">
              <a:srgbClr val="000000">
                <a:alpha val="43000"/>
              </a:srgbClr>
            </a:outerShdw>
          </a:effectLst>
          <a:scene3d>
            <a:camera prst="orthographicFront">
              <a:rot lat="0" lon="0" rev="0"/>
            </a:camera>
            <a:lightRig rig="brightRoom" dir="t">
              <a:rot lat="0" lon="0" rev="8700000"/>
            </a:lightRig>
          </a:scene3d>
          <a:sp3d contourW="12700" prstMaterial="dkEdge">
            <a:bevelT w="0" h="0" prst="relaxedInset"/>
            <a:contourClr>
              <a:schemeClr val="phClr">
                <a:shade val="65000"/>
                <a:satMod val="150000"/>
              </a:schemeClr>
            </a:contourClr>
          </a:sp3d>
        </a:effectStyle>
        <a:effectStyle>
          <a:effectLst>
            <a:outerShdw blurRad="63500" dist="25400" dir="5400000" rotWithShape="0">
              <a:srgbClr val="000000">
                <a:alpha val="43000"/>
              </a:srgbClr>
            </a:outerShdw>
          </a:effectLst>
          <a:scene3d>
            <a:camera prst="orthographicFront">
              <a:rot lat="0" lon="0" rev="0"/>
            </a:camera>
            <a:lightRig rig="glow" dir="t">
              <a:rot lat="0" lon="0" rev="13200000"/>
            </a:lightRig>
          </a:scene3d>
          <a:sp3d prstMaterial="dkEdge">
            <a:bevelT w="63500" h="50800" prst="relaxedInset"/>
          </a:sp3d>
        </a:effectStyle>
      </a:effectStyleLst>
      <a:bgFillStyleLst>
        <a:solidFill>
          <a:schemeClr val="phClr"/>
        </a:solidFill>
        <a:gradFill rotWithShape="1">
          <a:gsLst>
            <a:gs pos="0">
              <a:schemeClr val="phClr">
                <a:tint val="85000"/>
                <a:shade val="95000"/>
                <a:satMod val="200000"/>
              </a:schemeClr>
            </a:gs>
            <a:gs pos="53000">
              <a:schemeClr val="phClr">
                <a:shade val="60000"/>
                <a:satMod val="220000"/>
              </a:schemeClr>
            </a:gs>
            <a:gs pos="100000">
              <a:schemeClr val="phClr">
                <a:shade val="45000"/>
                <a:satMod val="220000"/>
              </a:schemeClr>
            </a:gs>
          </a:gsLst>
          <a:lin ang="16200000" scaled="0"/>
        </a:gradFill>
        <a:gradFill rotWithShape="1">
          <a:gsLst>
            <a:gs pos="0">
              <a:schemeClr val="phClr">
                <a:tint val="83000"/>
                <a:shade val="97000"/>
                <a:satMod val="230000"/>
              </a:schemeClr>
            </a:gs>
            <a:gs pos="100000">
              <a:schemeClr val="phClr">
                <a:shade val="35000"/>
                <a:satMod val="250000"/>
              </a:schemeClr>
            </a:gs>
          </a:gsLst>
          <a:path path="circle">
            <a:fillToRect l="15000" t="50000" r="85000" b="6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Thatch</Template>
  <TotalTime>1145</TotalTime>
  <Words>263</Words>
  <Application>Microsoft Office PowerPoint</Application>
  <PresentationFormat>On-screen Show (4:3)</PresentationFormat>
  <Paragraphs>22</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Thatch</vt:lpstr>
      <vt:lpstr>Nicolas Copernicus</vt:lpstr>
      <vt:lpstr>Life long journey  </vt:lpstr>
      <vt:lpstr>Copernicus death</vt:lpstr>
      <vt:lpstr>Famous work</vt:lpstr>
      <vt:lpstr>His impact </vt:lpstr>
      <vt:lpstr>Copernicus</vt:lpstr>
    </vt:vector>
  </TitlesOfParts>
  <Company>Clean  Seal, Inc.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Administrator</dc:creator>
  <cp:lastModifiedBy>admin</cp:lastModifiedBy>
  <cp:revision>25</cp:revision>
  <dcterms:created xsi:type="dcterms:W3CDTF">2012-04-22T16:45:51Z</dcterms:created>
  <dcterms:modified xsi:type="dcterms:W3CDTF">2012-04-23T13:07:37Z</dcterms:modified>
</cp:coreProperties>
</file>